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A44180AA-C141-4518-BD69-286E2FB65181}" type="datetimeFigureOut">
              <a:rPr lang="en-US" smtClean="0"/>
              <a:t>11/9/2010</a:t>
            </a:fld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47D8FB08-E1B7-4DEF-9B06-D828CE67F23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4180AA-C141-4518-BD69-286E2FB65181}" type="datetimeFigureOut">
              <a:rPr lang="en-US" smtClean="0"/>
              <a:t>11/9/2010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D8FB08-E1B7-4DEF-9B06-D828CE67F23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4180AA-C141-4518-BD69-286E2FB65181}" type="datetimeFigureOut">
              <a:rPr lang="en-US" smtClean="0"/>
              <a:t>11/9/2010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D8FB08-E1B7-4DEF-9B06-D828CE67F23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4180AA-C141-4518-BD69-286E2FB65181}" type="datetimeFigureOut">
              <a:rPr lang="en-US" smtClean="0"/>
              <a:t>11/9/2010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D8FB08-E1B7-4DEF-9B06-D828CE67F23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A44180AA-C141-4518-BD69-286E2FB65181}" type="datetimeFigureOut">
              <a:rPr lang="en-US" smtClean="0"/>
              <a:t>11/9/2010</a:t>
            </a:fld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47D8FB08-E1B7-4DEF-9B06-D828CE67F23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4180AA-C141-4518-BD69-286E2FB65181}" type="datetimeFigureOut">
              <a:rPr lang="en-US" smtClean="0"/>
              <a:t>11/9/2010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47D8FB08-E1B7-4DEF-9B06-D828CE67F23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4180AA-C141-4518-BD69-286E2FB65181}" type="datetimeFigureOut">
              <a:rPr lang="en-US" smtClean="0"/>
              <a:t>11/9/2010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47D8FB08-E1B7-4DEF-9B06-D828CE67F23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4180AA-C141-4518-BD69-286E2FB65181}" type="datetimeFigureOut">
              <a:rPr lang="en-US" smtClean="0"/>
              <a:t>11/9/2010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D8FB08-E1B7-4DEF-9B06-D828CE67F23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4180AA-C141-4518-BD69-286E2FB65181}" type="datetimeFigureOut">
              <a:rPr lang="en-US" smtClean="0"/>
              <a:t>11/9/2010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D8FB08-E1B7-4DEF-9B06-D828CE67F23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A44180AA-C141-4518-BD69-286E2FB65181}" type="datetimeFigureOut">
              <a:rPr lang="en-US" smtClean="0"/>
              <a:t>11/9/2010</a:t>
            </a:fld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47D8FB08-E1B7-4DEF-9B06-D828CE67F23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A44180AA-C141-4518-BD69-286E2FB65181}" type="datetimeFigureOut">
              <a:rPr lang="en-US" smtClean="0"/>
              <a:t>11/9/2010</a:t>
            </a:fld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47D8FB08-E1B7-4DEF-9B06-D828CE67F23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A44180AA-C141-4518-BD69-286E2FB65181}" type="datetimeFigureOut">
              <a:rPr lang="en-US" smtClean="0"/>
              <a:t>11/9/2010</a:t>
            </a:fld>
            <a:endParaRPr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47D8FB08-E1B7-4DEF-9B06-D828CE67F23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i="1" dirty="0" smtClean="0"/>
              <a:t>Self-Reliance</a:t>
            </a:r>
            <a:endParaRPr lang="en-US" i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Ralph Waldo Emerson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genius?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Emerson believes</a:t>
            </a:r>
          </a:p>
          <a:p>
            <a:r>
              <a:rPr lang="en-US" dirty="0"/>
              <a:t>e</a:t>
            </a:r>
            <a:r>
              <a:rPr lang="en-US" dirty="0" smtClean="0"/>
              <a:t>veryone has the potential for genius</a:t>
            </a:r>
          </a:p>
          <a:p>
            <a:r>
              <a:rPr lang="en-US" dirty="0"/>
              <a:t>e</a:t>
            </a:r>
            <a:r>
              <a:rPr lang="en-US" dirty="0" smtClean="0"/>
              <a:t>veryone should believe in his/her own thoughts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should one approach work?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Emerson believes</a:t>
            </a:r>
          </a:p>
          <a:p>
            <a:r>
              <a:rPr lang="en-US" dirty="0" smtClean="0"/>
              <a:t>One should do his/her best with willingness, confidence, and determination</a:t>
            </a:r>
            <a:endParaRPr lang="en-US" dirty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is the cause of shame?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Emerson believes</a:t>
            </a:r>
          </a:p>
          <a:p>
            <a:r>
              <a:rPr lang="en-US" dirty="0" smtClean="0"/>
              <a:t>People are too modest and timid to trust and express our God-given original ideas.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To what does Emerson compare society?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 a “joint-stock company”</a:t>
            </a:r>
          </a:p>
          <a:p>
            <a:r>
              <a:rPr lang="en-US" dirty="0" smtClean="0"/>
              <a:t>Society penalizes those that don’t conform.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Big Idea of </a:t>
            </a:r>
            <a:r>
              <a:rPr lang="en-US" i="1" dirty="0" smtClean="0"/>
              <a:t>Self-Reliance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People should </a:t>
            </a:r>
          </a:p>
          <a:p>
            <a:r>
              <a:rPr lang="en-US" dirty="0" smtClean="0"/>
              <a:t>recognize their ideas and follow their convictions.</a:t>
            </a:r>
          </a:p>
          <a:p>
            <a:r>
              <a:rPr lang="en-US" dirty="0"/>
              <a:t>l</a:t>
            </a:r>
            <a:r>
              <a:rPr lang="en-US" dirty="0" smtClean="0"/>
              <a:t>ive by their own opinions and stop imitating the ideas of others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oundry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Foundry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oundry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45</TotalTime>
  <Words>113</Words>
  <Application>Microsoft Office PowerPoint</Application>
  <PresentationFormat>On-screen Show (4:3)</PresentationFormat>
  <Paragraphs>19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Foundry</vt:lpstr>
      <vt:lpstr>Self-Reliance</vt:lpstr>
      <vt:lpstr>What is genius?</vt:lpstr>
      <vt:lpstr>How should one approach work?</vt:lpstr>
      <vt:lpstr>What is the cause of shame?</vt:lpstr>
      <vt:lpstr>To what does Emerson compare society?</vt:lpstr>
      <vt:lpstr>Big Idea of Self-Reliance</vt:lpstr>
    </vt:vector>
  </TitlesOfParts>
  <Company>aasd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Self-Reliance</dc:title>
  <dc:creator>Administrator</dc:creator>
  <cp:lastModifiedBy>Administrator</cp:lastModifiedBy>
  <cp:revision>5</cp:revision>
  <dcterms:created xsi:type="dcterms:W3CDTF">2010-11-10T00:01:36Z</dcterms:created>
  <dcterms:modified xsi:type="dcterms:W3CDTF">2010-11-10T00:47:09Z</dcterms:modified>
</cp:coreProperties>
</file>